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62" r:id="rId8"/>
    <p:sldId id="263" r:id="rId9"/>
    <p:sldId id="279" r:id="rId10"/>
    <p:sldId id="277" r:id="rId11"/>
    <p:sldId id="264" r:id="rId12"/>
    <p:sldId id="265" r:id="rId13"/>
    <p:sldId id="280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000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1/forms/validation/#custom-styl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5.1/components/navbar/#supported-conten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ED9E-10AF-A044-8F8D-684F4968E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E-commerce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CB86B-A4DE-434F-8A1A-2F97602843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Taught by </a:t>
            </a:r>
            <a:r>
              <a:rPr lang="en-US" dirty="0" err="1"/>
              <a:t>Yossef</a:t>
            </a:r>
            <a:r>
              <a:rPr lang="en-US" dirty="0"/>
              <a:t> Ayman </a:t>
            </a:r>
            <a:r>
              <a:rPr lang="en-US" dirty="0" err="1"/>
              <a:t>Zedan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1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847-3142-8143-99E5-80FCDA15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Carousel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E53B7-25DA-AF4C-9125-2C9B6A10A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93371"/>
            <a:ext cx="9601200" cy="4474029"/>
          </a:xfrm>
        </p:spPr>
        <p:txBody>
          <a:bodyPr/>
          <a:lstStyle/>
          <a:p>
            <a:r>
              <a:rPr lang="en-US" dirty="0"/>
              <a:t>We will add custom carousel controllers icons</a:t>
            </a:r>
          </a:p>
          <a:p>
            <a:r>
              <a:rPr lang="en-US" dirty="0"/>
              <a:t>The image we can see is a background with background-position: center right\left;</a:t>
            </a:r>
          </a:p>
          <a:p>
            <a:r>
              <a:rPr lang="en-US" dirty="0"/>
              <a:t>We control the position of the text with row, justify-content and col-md-6</a:t>
            </a:r>
          </a:p>
          <a:p>
            <a:r>
              <a:rPr lang="en-US" dirty="0"/>
              <a:t>We can see indicators in the small screen. We will give the indicators d-md-none text-center, position: absolute; top: 102%;</a:t>
            </a:r>
          </a:p>
          <a:p>
            <a:r>
              <a:rPr lang="en-US"/>
              <a:t>$</a:t>
            </a:r>
            <a:r>
              <a:rPr lang="en-US" dirty="0"/>
              <a:t>carousel-indicator-active-</a:t>
            </a:r>
            <a:r>
              <a:rPr lang="en-US" dirty="0" err="1"/>
              <a:t>bg</a:t>
            </a:r>
            <a:r>
              <a:rPr lang="en-US" dirty="0"/>
              <a:t>: black;</a:t>
            </a:r>
          </a:p>
          <a:p>
            <a:r>
              <a:rPr lang="en-US" dirty="0"/>
              <a:t>$carousel-indicator-height: 10px;</a:t>
            </a:r>
          </a:p>
          <a:p>
            <a:r>
              <a:rPr lang="en-US" dirty="0"/>
              <a:t>$carousel-indicator-width: 10px;</a:t>
            </a:r>
          </a:p>
          <a:p>
            <a:r>
              <a:rPr lang="en-US" dirty="0"/>
              <a:t>$carousel-indicator-spacer: 10px;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55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847-3142-8143-99E5-80FCDA15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Products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2FCAF0-C537-0B45-856E-A1580F330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717479"/>
            <a:ext cx="9601200" cy="4207267"/>
          </a:xfrm>
        </p:spPr>
      </p:pic>
    </p:spTree>
    <p:extLst>
      <p:ext uri="{BB962C8B-B14F-4D97-AF65-F5344CB8AC3E}">
        <p14:creationId xmlns:p14="http://schemas.microsoft.com/office/powerpoint/2010/main" val="2387121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847-3142-8143-99E5-80FCDA15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D1B17-3AD8-CE4C-9AF0-D59E2C86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9571"/>
            <a:ext cx="9601200" cy="5388429"/>
          </a:xfrm>
        </p:spPr>
        <p:txBody>
          <a:bodyPr>
            <a:normAutofit/>
          </a:bodyPr>
          <a:lstStyle/>
          <a:p>
            <a:r>
              <a:rPr lang="en-US" dirty="0"/>
              <a:t>We will add section, container, with paddings.</a:t>
            </a:r>
          </a:p>
          <a:p>
            <a:r>
              <a:rPr lang="en-US" dirty="0"/>
              <a:t>Then, row justify-content-center and col-md-6 for list-group-item</a:t>
            </a:r>
          </a:p>
          <a:p>
            <a:r>
              <a:rPr lang="en-US" dirty="0"/>
              <a:t>We will add three columns of the same content for the version in the videos</a:t>
            </a:r>
          </a:p>
          <a:p>
            <a:r>
              <a:rPr lang="en-US" dirty="0"/>
              <a:t>&lt;div class="col-md-3 col-6 mb-md-0 mb-4"&gt; with card, content and stretched-link</a:t>
            </a:r>
          </a:p>
          <a:p>
            <a:r>
              <a:rPr lang="en-US" dirty="0"/>
              <a:t>For hidden price: &lt;h5 class="card-title"&gt;Winter Clothes&lt;/h5&gt; will be: &lt;h5 class="card-title placeholder"&gt;Winter clothes&lt;/h5&gt; </a:t>
            </a:r>
          </a:p>
          <a:p>
            <a:r>
              <a:rPr lang="en-US" dirty="0"/>
              <a:t>Just add placeholder class and remove the fade class from the effect.</a:t>
            </a:r>
          </a:p>
          <a:p>
            <a:r>
              <a:rPr lang="en-US" dirty="0"/>
              <a:t>We will edit some Styles for the list group to be: </a:t>
            </a:r>
          </a:p>
          <a:p>
            <a:r>
              <a:rPr lang="en-US" dirty="0"/>
              <a:t>$list-group-active-</a:t>
            </a:r>
            <a:r>
              <a:rPr lang="en-US" dirty="0" err="1"/>
              <a:t>bg</a:t>
            </a:r>
            <a:r>
              <a:rPr lang="en-US" dirty="0"/>
              <a:t>: transparent;</a:t>
            </a:r>
          </a:p>
          <a:p>
            <a:r>
              <a:rPr lang="en-US" dirty="0"/>
              <a:t>$list-group-active-border-color: var(--bs-danger);</a:t>
            </a:r>
          </a:p>
          <a:p>
            <a:r>
              <a:rPr lang="en-US" dirty="0"/>
              <a:t>$list-group-active-color: black;</a:t>
            </a:r>
          </a:p>
          <a:p>
            <a:r>
              <a:rPr lang="en-US" dirty="0"/>
              <a:t>$list-group-color: #6c757d;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7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847-3142-8143-99E5-80FCDA15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D1B17-3AD8-CE4C-9AF0-D59E2C86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9571"/>
            <a:ext cx="9601200" cy="5388429"/>
          </a:xfrm>
        </p:spPr>
        <p:txBody>
          <a:bodyPr>
            <a:normAutofit/>
          </a:bodyPr>
          <a:lstStyle/>
          <a:p>
            <a:r>
              <a:rPr lang="en-US" dirty="0"/>
              <a:t>We will give .list-group-item {</a:t>
            </a:r>
          </a:p>
          <a:p>
            <a:r>
              <a:rPr lang="en-US" dirty="0"/>
              <a:t>border: none;</a:t>
            </a:r>
          </a:p>
          <a:p>
            <a:r>
              <a:rPr lang="en-US" dirty="0"/>
              <a:t>border-bottom: 1px solid </a:t>
            </a:r>
            <a:r>
              <a:rPr lang="en-US" dirty="0" err="1"/>
              <a:t>rgba</a:t>
            </a:r>
            <a:r>
              <a:rPr lang="en-US" dirty="0"/>
              <a:t>(0, 0, 0, 0.125); }</a:t>
            </a:r>
          </a:p>
          <a:p>
            <a:pPr marL="0" indent="0">
              <a:buNone/>
            </a:pPr>
            <a:r>
              <a:rPr lang="en-US" dirty="0"/>
              <a:t>To just keep the </a:t>
            </a:r>
            <a:r>
              <a:rPr lang="en-US"/>
              <a:t>border bottom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97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847-3142-8143-99E5-80FCDA15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Final sale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4E7C97-9D8B-B64C-9C7E-00575A2E5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132084"/>
            <a:ext cx="9601200" cy="4063857"/>
          </a:xfrm>
        </p:spPr>
      </p:pic>
    </p:spTree>
    <p:extLst>
      <p:ext uri="{BB962C8B-B14F-4D97-AF65-F5344CB8AC3E}">
        <p14:creationId xmlns:p14="http://schemas.microsoft.com/office/powerpoint/2010/main" val="3495350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847-3142-8143-99E5-80FCDA15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Final sale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D1B17-3AD8-CE4C-9AF0-D59E2C86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9571"/>
            <a:ext cx="9601200" cy="5388429"/>
          </a:xfrm>
        </p:spPr>
        <p:txBody>
          <a:bodyPr>
            <a:normAutofit/>
          </a:bodyPr>
          <a:lstStyle/>
          <a:p>
            <a:r>
              <a:rPr lang="en-US" dirty="0"/>
              <a:t>We use section with </a:t>
            </a:r>
            <a:r>
              <a:rPr lang="en-US" dirty="0" err="1"/>
              <a:t>bg</a:t>
            </a:r>
            <a:r>
              <a:rPr lang="en-US" dirty="0"/>
              <a:t>-danger and my-5, container, row with py-5 align-items-center and two col-md-6</a:t>
            </a:r>
          </a:p>
          <a:p>
            <a:r>
              <a:rPr lang="en-US" dirty="0"/>
              <a:t>The first column:</a:t>
            </a:r>
          </a:p>
          <a:p>
            <a:r>
              <a:rPr lang="en-US" dirty="0"/>
              <a:t>class="fs-1 </a:t>
            </a:r>
            <a:r>
              <a:rPr lang="en-US" dirty="0" err="1"/>
              <a:t>fw</a:t>
            </a:r>
            <a:r>
              <a:rPr lang="en-US" dirty="0"/>
              <a:t>-light" style="letter-spacing: 5px;” for the header “Final Sale”</a:t>
            </a:r>
          </a:p>
          <a:p>
            <a:r>
              <a:rPr lang="en-US" dirty="0"/>
              <a:t>Small for up to</a:t>
            </a:r>
          </a:p>
          <a:p>
            <a:r>
              <a:rPr lang="en-US" dirty="0"/>
              <a:t>display-1 </a:t>
            </a:r>
            <a:r>
              <a:rPr lang="en-US" dirty="0" err="1"/>
              <a:t>fw</a:t>
            </a:r>
            <a:r>
              <a:rPr lang="en-US" dirty="0"/>
              <a:t>-bolder my-3 for the 70%</a:t>
            </a:r>
          </a:p>
          <a:p>
            <a:r>
              <a:rPr lang="en-US" dirty="0"/>
              <a:t>&lt;small class="mb-5"&gt;* Free shipping on orders over $70.&lt;/small&gt;</a:t>
            </a:r>
          </a:p>
          <a:p>
            <a:r>
              <a:rPr lang="en-US" dirty="0" err="1"/>
              <a:t>btn</a:t>
            </a:r>
            <a:r>
              <a:rPr lang="en-US" dirty="0"/>
              <a:t> </a:t>
            </a:r>
            <a:r>
              <a:rPr lang="en-US" dirty="0" err="1"/>
              <a:t>btn</a:t>
            </a:r>
            <a:r>
              <a:rPr lang="en-US" dirty="0"/>
              <a:t>-outline-light text-uppercase mt-4 px-5 py-2 rounded-0 for shop now.</a:t>
            </a:r>
          </a:p>
          <a:p>
            <a:r>
              <a:rPr lang="en-US" dirty="0"/>
              <a:t>The second column will contain the image</a:t>
            </a:r>
          </a:p>
        </p:txBody>
      </p:sp>
    </p:spTree>
    <p:extLst>
      <p:ext uri="{BB962C8B-B14F-4D97-AF65-F5344CB8AC3E}">
        <p14:creationId xmlns:p14="http://schemas.microsoft.com/office/powerpoint/2010/main" val="3926169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847-3142-8143-99E5-80FCDA15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Why section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ACC837-E597-F343-9F87-72B6E33F9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972" y="2094517"/>
            <a:ext cx="9601200" cy="3616474"/>
          </a:xfrm>
        </p:spPr>
      </p:pic>
    </p:spTree>
    <p:extLst>
      <p:ext uri="{BB962C8B-B14F-4D97-AF65-F5344CB8AC3E}">
        <p14:creationId xmlns:p14="http://schemas.microsoft.com/office/powerpoint/2010/main" val="855278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847-3142-8143-99E5-80FCDA15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Why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D1B17-3AD8-CE4C-9AF0-D59E2C86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9571"/>
            <a:ext cx="9601200" cy="5388429"/>
          </a:xfrm>
        </p:spPr>
        <p:txBody>
          <a:bodyPr>
            <a:normAutofit/>
          </a:bodyPr>
          <a:lstStyle/>
          <a:p>
            <a:r>
              <a:rPr lang="en-US" dirty="0"/>
              <a:t>We use section, container with text-center, row with justify-content-center, col-11 a new grid system inside with row p-4 align-items-center and 3 col-md-4 col-6.</a:t>
            </a:r>
          </a:p>
          <a:p>
            <a:r>
              <a:rPr lang="en-US" dirty="0"/>
              <a:t>&lt;span class="rounded-circle p-4 </a:t>
            </a:r>
            <a:r>
              <a:rPr lang="en-US" dirty="0" err="1"/>
              <a:t>bg</a:t>
            </a:r>
            <a:r>
              <a:rPr lang="en-US" dirty="0"/>
              <a:t>-white shadow"&gt;SVG&lt;/span&gt; for the </a:t>
            </a:r>
            <a:r>
              <a:rPr lang="en-US" dirty="0" err="1"/>
              <a:t>svg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71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847-3142-8143-99E5-80FCDA15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Contact 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D0F4D8-2963-9E46-9BE4-926C6CA39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323839"/>
            <a:ext cx="9601200" cy="3680347"/>
          </a:xfrm>
        </p:spPr>
      </p:pic>
    </p:spTree>
    <p:extLst>
      <p:ext uri="{BB962C8B-B14F-4D97-AF65-F5344CB8AC3E}">
        <p14:creationId xmlns:p14="http://schemas.microsoft.com/office/powerpoint/2010/main" val="3108894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847-3142-8143-99E5-80FCDA15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Contact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D1B17-3AD8-CE4C-9AF0-D59E2C86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9571"/>
            <a:ext cx="9601200" cy="5388429"/>
          </a:xfrm>
        </p:spPr>
        <p:txBody>
          <a:bodyPr>
            <a:normAutofit/>
          </a:bodyPr>
          <a:lstStyle/>
          <a:p>
            <a:r>
              <a:rPr lang="en-US" dirty="0"/>
              <a:t>For the contact form: we use section, container, text-center for the header and finally row with the validate form from: </a:t>
            </a:r>
            <a:r>
              <a:rPr lang="en-US" dirty="0">
                <a:hlinkClick r:id="rId2"/>
              </a:rPr>
              <a:t>https://getbootstrap.com/docs/5.1/forms/validation/#custom-styles</a:t>
            </a:r>
            <a:r>
              <a:rPr lang="en-US" dirty="0"/>
              <a:t> with Some Sass</a:t>
            </a:r>
          </a:p>
          <a:p>
            <a:r>
              <a:rPr lang="en-US" dirty="0"/>
              <a:t>$form-feedback-valid-color: blue;</a:t>
            </a:r>
          </a:p>
          <a:p>
            <a:r>
              <a:rPr lang="en-US" dirty="0"/>
              <a:t> $form-feedback-invalid-color: red;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411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847-3142-8143-99E5-80FCDA15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Top </a:t>
            </a:r>
            <a:r>
              <a:rPr lang="en-US" dirty="0" err="1"/>
              <a:t>sectiom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D1B17-3AD8-CE4C-9AF0-D59E2C86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9571"/>
            <a:ext cx="9601200" cy="4397829"/>
          </a:xfrm>
        </p:spPr>
        <p:txBody>
          <a:bodyPr/>
          <a:lstStyle/>
          <a:p>
            <a:r>
              <a:rPr lang="en-US" dirty="0"/>
              <a:t>We will give it div with container. Then, section with classes: top d-flex justify-content-md-between flex-md-row flex-column align-items-center.</a:t>
            </a:r>
          </a:p>
          <a:p>
            <a:r>
              <a:rPr lang="en-US" dirty="0"/>
              <a:t>Now, the number and the shipping need a new d-flex. We will add a new div with d-flex flex-md-row flex-column align-items-center with two col-auto and one col</a:t>
            </a:r>
          </a:p>
          <a:p>
            <a:r>
              <a:rPr lang="en-US" dirty="0"/>
              <a:t>The after this d-flex of the number and the shipping we will add two dropdowns with new div with class: d-flex align-items-center</a:t>
            </a:r>
          </a:p>
          <a:p>
            <a:r>
              <a:rPr lang="en-US" dirty="0"/>
              <a:t>We will add two col-auto. The first one will get order-md-first order-last to practice on reordering classes with data-bs-offset="10,10”. </a:t>
            </a:r>
          </a:p>
          <a:p>
            <a:r>
              <a:rPr lang="en-US" dirty="0"/>
              <a:t>We will give them shadow and edit the Sass of the dropdown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7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847-3142-8143-99E5-80FCDA15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Footer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16728B-8595-7E4B-8EDD-CC5B09475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426753"/>
            <a:ext cx="9601200" cy="1474518"/>
          </a:xfrm>
        </p:spPr>
      </p:pic>
    </p:spTree>
    <p:extLst>
      <p:ext uri="{BB962C8B-B14F-4D97-AF65-F5344CB8AC3E}">
        <p14:creationId xmlns:p14="http://schemas.microsoft.com/office/powerpoint/2010/main" val="2516329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847-3142-8143-99E5-80FCDA15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Footer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D1B17-3AD8-CE4C-9AF0-D59E2C86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9571"/>
            <a:ext cx="9601200" cy="5388429"/>
          </a:xfrm>
        </p:spPr>
        <p:txBody>
          <a:bodyPr>
            <a:normAutofit/>
          </a:bodyPr>
          <a:lstStyle/>
          <a:p>
            <a:r>
              <a:rPr lang="en-US" dirty="0"/>
              <a:t>We use footer with </a:t>
            </a:r>
            <a:r>
              <a:rPr lang="en-US" dirty="0" err="1"/>
              <a:t>bg</a:t>
            </a:r>
            <a:r>
              <a:rPr lang="en-US" dirty="0"/>
              <a:t>-light, container, row, col-md-4 for the first row, col-md-2 for two middle rows and col-md-4 for the last row</a:t>
            </a:r>
          </a:p>
          <a:p>
            <a:r>
              <a:rPr lang="en-US" dirty="0"/>
              <a:t>We will edit the Sass of input group to be: </a:t>
            </a:r>
          </a:p>
          <a:p>
            <a:r>
              <a:rPr lang="en-US" dirty="0"/>
              <a:t>$input-group-addon-color: black;</a:t>
            </a:r>
          </a:p>
          <a:p>
            <a:r>
              <a:rPr lang="en-US" dirty="0"/>
              <a:t>$input-group-addon-</a:t>
            </a:r>
            <a:r>
              <a:rPr lang="en-US" dirty="0" err="1"/>
              <a:t>bg</a:t>
            </a:r>
            <a:r>
              <a:rPr lang="en-US" dirty="0"/>
              <a:t>: transparent;</a:t>
            </a:r>
          </a:p>
        </p:txBody>
      </p:sp>
    </p:spTree>
    <p:extLst>
      <p:ext uri="{BB962C8B-B14F-4D97-AF65-F5344CB8AC3E}">
        <p14:creationId xmlns:p14="http://schemas.microsoft.com/office/powerpoint/2010/main" val="1497365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847-3142-8143-99E5-80FCDA15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Copyright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FB47A2-BCFC-1049-9BF0-4F0B306A3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689672"/>
            <a:ext cx="9601200" cy="948681"/>
          </a:xfrm>
        </p:spPr>
      </p:pic>
    </p:spTree>
    <p:extLst>
      <p:ext uri="{BB962C8B-B14F-4D97-AF65-F5344CB8AC3E}">
        <p14:creationId xmlns:p14="http://schemas.microsoft.com/office/powerpoint/2010/main" val="530045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847-3142-8143-99E5-80FCDA15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Copyright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D1B17-3AD8-CE4C-9AF0-D59E2C86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9571"/>
            <a:ext cx="9601200" cy="5388429"/>
          </a:xfrm>
        </p:spPr>
        <p:txBody>
          <a:bodyPr>
            <a:normAutofit/>
          </a:bodyPr>
          <a:lstStyle/>
          <a:p>
            <a:r>
              <a:rPr lang="en-US" dirty="0"/>
              <a:t>It will be inside the footer.</a:t>
            </a:r>
          </a:p>
          <a:p>
            <a:r>
              <a:rPr lang="en-US" dirty="0"/>
              <a:t>We can use </a:t>
            </a:r>
            <a:r>
              <a:rPr lang="en-US" dirty="0" err="1"/>
              <a:t>bg</a:t>
            </a:r>
            <a:r>
              <a:rPr lang="en-US" dirty="0"/>
              <a:t>-dark with py-5, container with d-flex flex-md-row flex-column text-white justify-content-between.</a:t>
            </a:r>
          </a:p>
          <a:p>
            <a:r>
              <a:rPr lang="en-US" dirty="0"/>
              <a:t>The first div element for the copyright</a:t>
            </a:r>
          </a:p>
          <a:p>
            <a:r>
              <a:rPr lang="en-US" dirty="0"/>
              <a:t>The second div element has class: d-flex to make the images flexible</a:t>
            </a:r>
          </a:p>
        </p:txBody>
      </p:sp>
    </p:spTree>
    <p:extLst>
      <p:ext uri="{BB962C8B-B14F-4D97-AF65-F5344CB8AC3E}">
        <p14:creationId xmlns:p14="http://schemas.microsoft.com/office/powerpoint/2010/main" val="294954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847-3142-8143-99E5-80FCDA15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Top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D1B17-3AD8-CE4C-9AF0-D59E2C86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9571"/>
            <a:ext cx="9601200" cy="4397829"/>
          </a:xfrm>
        </p:spPr>
        <p:txBody>
          <a:bodyPr/>
          <a:lstStyle/>
          <a:p>
            <a:r>
              <a:rPr lang="en-US" dirty="0"/>
              <a:t>$dropdown-padding-y: 0rem;</a:t>
            </a:r>
          </a:p>
          <a:p>
            <a:r>
              <a:rPr lang="en-US" dirty="0"/>
              <a:t>$dropdown-border-color: none;</a:t>
            </a:r>
          </a:p>
          <a:p>
            <a:r>
              <a:rPr lang="en-US" dirty="0"/>
              <a:t>$dropdown-item-padding-x: 1rem;</a:t>
            </a:r>
          </a:p>
          <a:p>
            <a:r>
              <a:rPr lang="en-US" dirty="0"/>
              <a:t>$dropdown-item-padding-y: 1rem;</a:t>
            </a:r>
          </a:p>
          <a:p>
            <a:r>
              <a:rPr lang="en-US" dirty="0"/>
              <a:t>$dropdown-divider-margin-y: 0px;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CE112-EE12-2747-AEF4-4C08F013B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272222"/>
            <a:ext cx="10384971" cy="3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51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847-3142-8143-99E5-80FCDA15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Navbar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D1B17-3AD8-CE4C-9AF0-D59E2C86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9571"/>
            <a:ext cx="9601200" cy="43978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will take this navbar: </a:t>
            </a:r>
            <a:r>
              <a:rPr lang="en-US" dirty="0">
                <a:hlinkClick r:id="rId2"/>
              </a:rPr>
              <a:t>https://getbootstrap.com/docs/5.1/components/navbar/#supported-content</a:t>
            </a:r>
            <a:endParaRPr lang="en-US" dirty="0"/>
          </a:p>
          <a:p>
            <a:r>
              <a:rPr lang="en-US" dirty="0"/>
              <a:t>The navbar brand will be the image of Nike. We will give mx-auto and text-uppercase to the ul</a:t>
            </a:r>
          </a:p>
          <a:p>
            <a:r>
              <a:rPr lang="en-US" dirty="0"/>
              <a:t>After the ul, we will add &lt;div class="d-flex align-items-center justify-content-between"&gt; with three items.</a:t>
            </a:r>
          </a:p>
          <a:p>
            <a:r>
              <a:rPr lang="en-US" dirty="0"/>
              <a:t>The search is for a modal full screen Note: the modal has </a:t>
            </a:r>
            <a:r>
              <a:rPr lang="en-US" dirty="0">
                <a:solidFill>
                  <a:srgbClr val="FF0000"/>
                </a:solidFill>
              </a:rPr>
              <a:t>$modal-header-border-color: transparent;</a:t>
            </a:r>
          </a:p>
          <a:p>
            <a:r>
              <a:rPr lang="en-US" dirty="0"/>
              <a:t>The last one (dropdown) will get first div with position-relative to get the number at the top right.</a:t>
            </a:r>
          </a:p>
          <a:p>
            <a:r>
              <a:rPr lang="en-US" dirty="0"/>
              <a:t>We will add the button with </a:t>
            </a:r>
            <a:r>
              <a:rPr lang="en-US" dirty="0" err="1"/>
              <a:t>svg</a:t>
            </a:r>
            <a:r>
              <a:rPr lang="en-US" dirty="0"/>
              <a:t> and after the </a:t>
            </a:r>
            <a:r>
              <a:rPr lang="en-US" dirty="0" err="1"/>
              <a:t>svg</a:t>
            </a:r>
            <a:r>
              <a:rPr lang="en-US" dirty="0"/>
              <a:t>: &lt;small class="position-absolute top-25 start-75 translate-middle px-2 text-white py-0 </a:t>
            </a:r>
            <a:r>
              <a:rPr lang="en-US" dirty="0" err="1"/>
              <a:t>bg</a:t>
            </a:r>
            <a:r>
              <a:rPr lang="en-US" dirty="0"/>
              <a:t>-danger border border-light rounded-circle”&gt;</a:t>
            </a:r>
          </a:p>
        </p:txBody>
      </p:sp>
    </p:spTree>
    <p:extLst>
      <p:ext uri="{BB962C8B-B14F-4D97-AF65-F5344CB8AC3E}">
        <p14:creationId xmlns:p14="http://schemas.microsoft.com/office/powerpoint/2010/main" val="2023109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847-3142-8143-99E5-80FCDA15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Navbar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D1B17-3AD8-CE4C-9AF0-D59E2C86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9571"/>
            <a:ext cx="9601200" cy="4702629"/>
          </a:xfrm>
        </p:spPr>
        <p:txBody>
          <a:bodyPr>
            <a:normAutofit/>
          </a:bodyPr>
          <a:lstStyle/>
          <a:p>
            <a:r>
              <a:rPr lang="en-US" dirty="0"/>
              <a:t>For the dropdown: All list items are &lt;a class="dropdown-item" </a:t>
            </a:r>
            <a:r>
              <a:rPr lang="en-US" dirty="0" err="1"/>
              <a:t>href</a:t>
            </a:r>
            <a:r>
              <a:rPr lang="en-US" dirty="0"/>
              <a:t>="#"&gt;</a:t>
            </a:r>
          </a:p>
          <a:p>
            <a:r>
              <a:rPr lang="en-US" dirty="0"/>
              <a:t>Inside it we will use row with text-md-start text-center align-items-center justify-content-md-between justify-content-center</a:t>
            </a:r>
          </a:p>
          <a:p>
            <a:r>
              <a:rPr lang="en-US" dirty="0"/>
              <a:t>col-md-5 for the image, col-md-6 mt-md-0 mt-4 for the name. Inside the col-md-6: &lt;div class="w-100"&gt;&lt;/div&gt;, text-muted for the price, w-100 and </a:t>
            </a:r>
            <a:r>
              <a:rPr lang="en-US" dirty="0" err="1"/>
              <a:t>fw</a:t>
            </a:r>
            <a:r>
              <a:rPr lang="en-US" dirty="0"/>
              <a:t>-bolder for the price</a:t>
            </a:r>
          </a:p>
          <a:p>
            <a:r>
              <a:rPr lang="en-US" dirty="0"/>
              <a:t>Add &lt;li&gt;&lt;</a:t>
            </a:r>
            <a:r>
              <a:rPr lang="en-US" dirty="0" err="1"/>
              <a:t>hr</a:t>
            </a:r>
            <a:r>
              <a:rPr lang="en-US" dirty="0"/>
              <a:t> class="dropdown-divider"&gt;&lt;/li&gt; after each list item</a:t>
            </a:r>
          </a:p>
          <a:p>
            <a:r>
              <a:rPr lang="en-US" dirty="0"/>
              <a:t>For the total, we will add: &lt;a class="dropdown-item d-flex align-items-center justify-content-between" </a:t>
            </a:r>
            <a:r>
              <a:rPr lang="en-US" dirty="0" err="1"/>
              <a:t>href</a:t>
            </a:r>
            <a:r>
              <a:rPr lang="en-US" dirty="0"/>
              <a:t>="#"&gt;</a:t>
            </a:r>
          </a:p>
          <a:p>
            <a:r>
              <a:rPr lang="en-US" dirty="0"/>
              <a:t>Inside it, we will use two small tags &lt;small&gt;</a:t>
            </a:r>
          </a:p>
          <a:p>
            <a:r>
              <a:rPr lang="en-US" dirty="0"/>
              <a:t>The last row has the same method but with &lt;a&gt; tag instead of the second small within this row</a:t>
            </a:r>
          </a:p>
        </p:txBody>
      </p:sp>
    </p:spTree>
    <p:extLst>
      <p:ext uri="{BB962C8B-B14F-4D97-AF65-F5344CB8AC3E}">
        <p14:creationId xmlns:p14="http://schemas.microsoft.com/office/powerpoint/2010/main" val="258445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847-3142-8143-99E5-80FCDA15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Navbar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D1B17-3AD8-CE4C-9AF0-D59E2C862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69571"/>
            <a:ext cx="9601200" cy="4702629"/>
          </a:xfrm>
        </p:spPr>
        <p:txBody>
          <a:bodyPr>
            <a:normAutofit/>
          </a:bodyPr>
          <a:lstStyle/>
          <a:p>
            <a:r>
              <a:rPr lang="en-US" dirty="0"/>
              <a:t>We will give the dropdown of the navbar class: drop1 to add more styles for the responsive design of its width</a:t>
            </a:r>
          </a:p>
          <a:p>
            <a:r>
              <a:rPr lang="en-US" dirty="0"/>
              <a:t>.drop1 {</a:t>
            </a:r>
          </a:p>
          <a:p>
            <a:r>
              <a:rPr lang="en-US" dirty="0"/>
              <a:t>width: 400px;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@media (max-width: 767.98px) {</a:t>
            </a:r>
          </a:p>
          <a:p>
            <a:r>
              <a:rPr lang="en-US" dirty="0"/>
              <a:t>.drop1 {</a:t>
            </a:r>
          </a:p>
          <a:p>
            <a:r>
              <a:rPr lang="en-US" dirty="0"/>
              <a:t>width: 75vw;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0248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847-3142-8143-99E5-80FCDA15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Navbar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0BC378-6135-B240-9FA9-A7699718D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646178"/>
            <a:ext cx="9601200" cy="349868"/>
          </a:xfrm>
        </p:spPr>
      </p:pic>
    </p:spTree>
    <p:extLst>
      <p:ext uri="{BB962C8B-B14F-4D97-AF65-F5344CB8AC3E}">
        <p14:creationId xmlns:p14="http://schemas.microsoft.com/office/powerpoint/2010/main" val="3903316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847-3142-8143-99E5-80FCDA15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Carousel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B01E1-411C-7C47-9824-C3FD63936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121250"/>
            <a:ext cx="9601200" cy="3399725"/>
          </a:xfrm>
        </p:spPr>
      </p:pic>
    </p:spTree>
    <p:extLst>
      <p:ext uri="{BB962C8B-B14F-4D97-AF65-F5344CB8AC3E}">
        <p14:creationId xmlns:p14="http://schemas.microsoft.com/office/powerpoint/2010/main" val="79842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847-3142-8143-99E5-80FCDA15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7571"/>
          </a:xfrm>
        </p:spPr>
        <p:txBody>
          <a:bodyPr/>
          <a:lstStyle/>
          <a:p>
            <a:r>
              <a:rPr lang="en-US" dirty="0"/>
              <a:t>Carousel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62A63C-878C-8D49-A5C1-7C3D9E277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338" y="2286000"/>
            <a:ext cx="3199723" cy="3581400"/>
          </a:xfrm>
        </p:spPr>
      </p:pic>
    </p:spTree>
    <p:extLst>
      <p:ext uri="{BB962C8B-B14F-4D97-AF65-F5344CB8AC3E}">
        <p14:creationId xmlns:p14="http://schemas.microsoft.com/office/powerpoint/2010/main" val="93926918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366</TotalTime>
  <Words>980</Words>
  <Application>Microsoft Macintosh PowerPoint</Application>
  <PresentationFormat>Widescreen</PresentationFormat>
  <Paragraphs>100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Franklin Gothic Book</vt:lpstr>
      <vt:lpstr>Crop</vt:lpstr>
      <vt:lpstr>E-commerce</vt:lpstr>
      <vt:lpstr>Top sectiom</vt:lpstr>
      <vt:lpstr>Top section</vt:lpstr>
      <vt:lpstr>Navbar</vt:lpstr>
      <vt:lpstr>Navbar</vt:lpstr>
      <vt:lpstr>Navbar</vt:lpstr>
      <vt:lpstr>Navbar</vt:lpstr>
      <vt:lpstr>Carousel</vt:lpstr>
      <vt:lpstr>Carousel</vt:lpstr>
      <vt:lpstr>Carousel</vt:lpstr>
      <vt:lpstr>Products</vt:lpstr>
      <vt:lpstr>Products</vt:lpstr>
      <vt:lpstr>Products</vt:lpstr>
      <vt:lpstr>Final sale</vt:lpstr>
      <vt:lpstr>Final sale</vt:lpstr>
      <vt:lpstr>Why section</vt:lpstr>
      <vt:lpstr>Why section</vt:lpstr>
      <vt:lpstr>Contact form</vt:lpstr>
      <vt:lpstr>Contact form</vt:lpstr>
      <vt:lpstr>Footer</vt:lpstr>
      <vt:lpstr>Footer</vt:lpstr>
      <vt:lpstr>Copyright</vt:lpstr>
      <vt:lpstr>Copyright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</dc:title>
  <dc:creator>Microsoft Office User</dc:creator>
  <cp:lastModifiedBy>Microsoft Office User</cp:lastModifiedBy>
  <cp:revision>3</cp:revision>
  <dcterms:created xsi:type="dcterms:W3CDTF">2021-09-10T15:22:21Z</dcterms:created>
  <dcterms:modified xsi:type="dcterms:W3CDTF">2021-09-10T21:30:37Z</dcterms:modified>
</cp:coreProperties>
</file>